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4"/>
    <p:restoredTop sz="94692"/>
  </p:normalViewPr>
  <p:slideViewPr>
    <p:cSldViewPr snapToGrid="0">
      <p:cViewPr>
        <p:scale>
          <a:sx n="66" d="100"/>
          <a:sy n="66" d="100"/>
        </p:scale>
        <p:origin x="37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05014-68F0-43A1-BED5-FBE1A1AD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5DBE9C-292A-4C56-AE09-00010DD56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5AEBA-7EB8-410B-A0E5-41DDE2DE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0C2450-CD70-4570-AB92-2FD50C68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60B0F-05BE-4B36-944E-DB112576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B588D-37FA-4025-B6B8-D183CB16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C9E1DD-732C-4546-B17B-47E80A217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095F1-2BAA-4D95-9CAD-35A32D2F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2483F-9BDC-42FB-99EF-4F6C22BE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0D8AB2-980B-4801-B65A-C0C492E3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79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193E9D-7958-44A5-BDC2-96F4D2486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EDA8D-9379-4498-B2A3-00E2DAC0D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FB0A2-8D67-4090-ACC8-035DC6D3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26368-7272-42EC-978B-3953A9C5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F2EB2-93C7-4DD6-9DE6-CB7C9648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86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08203-5000-48AB-B7A5-769D7495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89A3F-BE68-4CF5-8826-538F3FBB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9C6B4-4B81-4D3D-A79A-3964CF37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3857-8EEB-4A47-BF8C-2D305570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A7D1F-EBBD-4F65-A74B-52362CDD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18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197EC-23F5-4BF0-9697-2EF83D30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51E574-5994-41EA-A829-D051A75B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8EDC4F-BCEB-4DDF-A7D9-8F0E478B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651191-BCE5-4B76-9FF4-01D430DB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D740B1-D5BE-4832-9833-72209B43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04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1502E-123C-4D94-B4D8-207F0E46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42BA3-863F-40B1-A8F0-CD78E9ADB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04F36C-5537-45B5-8F3A-77195F91B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34D425-0B24-4042-8713-9A65E230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323876-F657-4878-BA43-F1A1B94D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85B35C-B4DF-4EDD-890D-A0CCF245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5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D7A2B-037D-428C-8BE2-410EC911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C2A195-0F3D-4802-BBCE-7E867E60E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C71C89-F534-4AB3-98D5-5924A56E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FE2826-8BCB-4718-951E-0415E2AF2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D4B877-3F86-465C-89B7-3F9AFAF91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EBAB95-5FD9-4120-B66B-F2E82A13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432571-1E28-4B2D-8243-03D3B962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DAC13A-CC40-403D-B55E-F8868B21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58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43F7D-FCB2-4B9F-AE55-7BB9FFBD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0AD737-DDC1-4D2C-8C0A-CE106889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9E2728-D868-4FA9-BBC6-8225769B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9F661E-D0E0-4781-A934-895819CD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45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7B3B1B-4884-40DB-9056-651A907A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4AAF3A-5AC1-45CD-8212-FF17FE79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804E2-4DF2-445B-93B9-38E8BBF2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18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B1FE5-2D5C-477D-9F74-79F924D0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7C6DE-2DE7-49E4-BDDA-EBA0CE59E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C06647-97E6-4592-A898-9657C4668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32C920-0995-4D03-91EC-7B22BB93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006592-DE65-4438-9BAA-CAD2B4CD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0B840B-B9F3-4CF7-8A15-F75894A7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47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44115-43BA-4B56-B9C8-3FFD5046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ACF9DB-3361-4D7A-88F1-8E14E7804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6E1E47-BAA5-4552-852A-AB5DA4399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B600ED-DDD0-41AC-A483-E0FC1F29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DE6EF5-DBED-4661-A9C7-33FC06E4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169AB-127C-4C7B-A7CF-11A11362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5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AA365A-F4FD-4556-AA98-28E96315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AE83D5-6D61-4C2C-977A-7B498FCA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839A66-2028-492C-B23F-6835D7782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017B-4689-4002-9A8C-CC2D12D9B47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234659-EA33-46A3-8D63-6B3873345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4CEB8-816F-40F9-8718-6EA18E0E1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4C74C-4444-4557-8AF8-6F9E3D96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98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178B52-254C-43A0-86A8-C7EC021F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132" y="-15240"/>
            <a:ext cx="5892800" cy="6873240"/>
          </a:xfrm>
          <a:prstGeom prst="rect">
            <a:avLst/>
          </a:prstGeom>
        </p:spPr>
      </p:pic>
      <p:pic>
        <p:nvPicPr>
          <p:cNvPr id="12" name="图片 11" descr="图片包含 户外, 水, 自然, 雪&#10;&#10;描述已自动生成">
            <a:extLst>
              <a:ext uri="{FF2B5EF4-FFF2-40B4-BE49-F238E27FC236}">
                <a16:creationId xmlns:a16="http://schemas.microsoft.com/office/drawing/2014/main" id="{2503150E-492C-43F1-9D06-6935A5F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-348" r="-52" b="-722"/>
          <a:stretch/>
        </p:blipFill>
        <p:spPr>
          <a:xfrm>
            <a:off x="-474132" y="-49108"/>
            <a:ext cx="5892800" cy="31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178B52-254C-43A0-86A8-C7EC021F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32"/>
            <a:ext cx="5892800" cy="5882930"/>
          </a:xfrm>
          <a:prstGeom prst="rect">
            <a:avLst/>
          </a:prstGeom>
        </p:spPr>
      </p:pic>
      <p:pic>
        <p:nvPicPr>
          <p:cNvPr id="12" name="图片 11" descr="图片包含 户外, 水, 自然, 雪&#10;&#10;描述已自动生成">
            <a:extLst>
              <a:ext uri="{FF2B5EF4-FFF2-40B4-BE49-F238E27FC236}">
                <a16:creationId xmlns:a16="http://schemas.microsoft.com/office/drawing/2014/main" id="{2503150E-492C-43F1-9D06-6935A5F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-348" r="-52" b="-722"/>
          <a:stretch/>
        </p:blipFill>
        <p:spPr>
          <a:xfrm>
            <a:off x="0" y="0"/>
            <a:ext cx="5892800" cy="31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5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178B52-254C-43A0-86A8-C7EC021F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15326314" cy="8222400"/>
          </a:xfrm>
          <a:prstGeom prst="rect">
            <a:avLst/>
          </a:prstGeom>
        </p:spPr>
      </p:pic>
      <p:pic>
        <p:nvPicPr>
          <p:cNvPr id="16" name="图片 15" descr="图片包含 游戏机, 布&#10;&#10;描述已自动生成">
            <a:extLst>
              <a:ext uri="{FF2B5EF4-FFF2-40B4-BE49-F238E27FC236}">
                <a16:creationId xmlns:a16="http://schemas.microsoft.com/office/drawing/2014/main" id="{73CCDBF8-BB28-4DCB-BCD0-3A50C2DDF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32277" r="735" b="20761"/>
          <a:stretch/>
        </p:blipFill>
        <p:spPr>
          <a:xfrm>
            <a:off x="0" y="-15240"/>
            <a:ext cx="9265919" cy="4381501"/>
          </a:xfrm>
          <a:prstGeom prst="rect">
            <a:avLst/>
          </a:prstGeom>
        </p:spPr>
      </p:pic>
      <p:pic>
        <p:nvPicPr>
          <p:cNvPr id="12" name="图片 11" descr="图片包含 户外, 水, 自然, 雪&#10;&#10;描述已自动生成">
            <a:extLst>
              <a:ext uri="{FF2B5EF4-FFF2-40B4-BE49-F238E27FC236}">
                <a16:creationId xmlns:a16="http://schemas.microsoft.com/office/drawing/2014/main" id="{2503150E-492C-43F1-9D06-6935A5FE8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" b="12503"/>
          <a:stretch/>
        </p:blipFill>
        <p:spPr>
          <a:xfrm>
            <a:off x="0" y="-15240"/>
            <a:ext cx="9265919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1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178B52-254C-43A0-86A8-C7EC021F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15326314" cy="8222400"/>
          </a:xfrm>
          <a:prstGeom prst="rect">
            <a:avLst/>
          </a:prstGeom>
        </p:spPr>
      </p:pic>
      <p:pic>
        <p:nvPicPr>
          <p:cNvPr id="3" name="图片 2" descr="图片包含 游戏机, 布&#10;&#10;描述已自动生成">
            <a:extLst>
              <a:ext uri="{FF2B5EF4-FFF2-40B4-BE49-F238E27FC236}">
                <a16:creationId xmlns:a16="http://schemas.microsoft.com/office/drawing/2014/main" id="{D2BA349F-9701-4260-B6E5-CA82274F6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4510" r="10890" b="49045"/>
          <a:stretch/>
        </p:blipFill>
        <p:spPr>
          <a:xfrm>
            <a:off x="0" y="-15241"/>
            <a:ext cx="9253728" cy="2880361"/>
          </a:xfrm>
          <a:prstGeom prst="rect">
            <a:avLst/>
          </a:prstGeom>
        </p:spPr>
      </p:pic>
      <p:pic>
        <p:nvPicPr>
          <p:cNvPr id="5" name="图片 4" descr="图片包含 户外, 山, 自然, 草&#10;&#10;描述已自动生成">
            <a:extLst>
              <a:ext uri="{FF2B5EF4-FFF2-40B4-BE49-F238E27FC236}">
                <a16:creationId xmlns:a16="http://schemas.microsoft.com/office/drawing/2014/main" id="{59B48A2B-9121-48D6-B369-35B0D2197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54" b="52417"/>
          <a:stretch/>
        </p:blipFill>
        <p:spPr>
          <a:xfrm>
            <a:off x="1" y="-15242"/>
            <a:ext cx="9253728" cy="29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178B52-254C-43A0-86A8-C7EC021F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15326314" cy="8222400"/>
          </a:xfrm>
          <a:prstGeom prst="rect">
            <a:avLst/>
          </a:prstGeom>
        </p:spPr>
      </p:pic>
      <p:pic>
        <p:nvPicPr>
          <p:cNvPr id="6" name="图片 5" descr="图片包含 户外, 水, 自然, 雪&#10;&#10;描述已自动生成">
            <a:extLst>
              <a:ext uri="{FF2B5EF4-FFF2-40B4-BE49-F238E27FC236}">
                <a16:creationId xmlns:a16="http://schemas.microsoft.com/office/drawing/2014/main" id="{913F1273-532F-4E52-B30F-90895D175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3686" r="12190" b="58157"/>
          <a:stretch/>
        </p:blipFill>
        <p:spPr>
          <a:xfrm>
            <a:off x="-12190" y="-15240"/>
            <a:ext cx="933906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7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Macintosh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东芊</dc:creator>
  <cp:lastModifiedBy>LIU Dongqian</cp:lastModifiedBy>
  <cp:revision>10</cp:revision>
  <dcterms:created xsi:type="dcterms:W3CDTF">2020-07-15T01:18:31Z</dcterms:created>
  <dcterms:modified xsi:type="dcterms:W3CDTF">2022-05-13T13:09:09Z</dcterms:modified>
</cp:coreProperties>
</file>